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60" r:id="rId3"/>
    <p:sldId id="259" r:id="rId4"/>
    <p:sldId id="262" r:id="rId5"/>
    <p:sldId id="263"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E1FFF7"/>
    <a:srgbClr val="00CC99"/>
    <a:srgbClr val="0033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36BCA-6827-4BF9-BAE6-644BC32F5B1E}" v="85" dt="2021-05-25T15:13:52.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201"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van der Meulen" userId="5f6fece0-aa25-454e-9b4e-378a81544726" providerId="ADAL" clId="{76336BCA-6827-4BF9-BAE6-644BC32F5B1E}"/>
    <pc:docChg chg="undo custSel mod addSld delSld modSld">
      <pc:chgData name="Yvonne van der Meulen" userId="5f6fece0-aa25-454e-9b4e-378a81544726" providerId="ADAL" clId="{76336BCA-6827-4BF9-BAE6-644BC32F5B1E}" dt="2021-05-25T15:13:05.991" v="1736"/>
      <pc:docMkLst>
        <pc:docMk/>
      </pc:docMkLst>
      <pc:sldChg chg="addSp delSp modSp mod setClrOvrMap delDesignElem">
        <pc:chgData name="Yvonne van der Meulen" userId="5f6fece0-aa25-454e-9b4e-378a81544726" providerId="ADAL" clId="{76336BCA-6827-4BF9-BAE6-644BC32F5B1E}" dt="2021-05-25T09:59:34.436" v="214" actId="121"/>
        <pc:sldMkLst>
          <pc:docMk/>
          <pc:sldMk cId="4229664198" sldId="256"/>
        </pc:sldMkLst>
        <pc:spChg chg="mod">
          <ac:chgData name="Yvonne van der Meulen" userId="5f6fece0-aa25-454e-9b4e-378a81544726" providerId="ADAL" clId="{76336BCA-6827-4BF9-BAE6-644BC32F5B1E}" dt="2021-05-25T09:59:15.145" v="190" actId="404"/>
          <ac:spMkLst>
            <pc:docMk/>
            <pc:sldMk cId="4229664198" sldId="256"/>
            <ac:spMk id="2" creationId="{565F9E02-50FD-453C-9C18-F4FFAB30EBDF}"/>
          </ac:spMkLst>
        </pc:spChg>
        <pc:spChg chg="mod">
          <ac:chgData name="Yvonne van der Meulen" userId="5f6fece0-aa25-454e-9b4e-378a81544726" providerId="ADAL" clId="{76336BCA-6827-4BF9-BAE6-644BC32F5B1E}" dt="2021-05-25T09:59:34.436" v="214" actId="121"/>
          <ac:spMkLst>
            <pc:docMk/>
            <pc:sldMk cId="4229664198" sldId="256"/>
            <ac:spMk id="3" creationId="{B64AA5F7-EE0D-46A1-8A23-975E8BEA0639}"/>
          </ac:spMkLst>
        </pc:spChg>
        <pc:spChg chg="del">
          <ac:chgData name="Yvonne van der Meulen" userId="5f6fece0-aa25-454e-9b4e-378a81544726" providerId="ADAL" clId="{76336BCA-6827-4BF9-BAE6-644BC32F5B1E}" dt="2021-05-25T07:35:50.849" v="1" actId="26606"/>
          <ac:spMkLst>
            <pc:docMk/>
            <pc:sldMk cId="4229664198" sldId="256"/>
            <ac:spMk id="22" creationId="{55F40173-F096-49CC-A730-A2DF1F04EC3B}"/>
          </ac:spMkLst>
        </pc:spChg>
        <pc:spChg chg="del">
          <ac:chgData name="Yvonne van der Meulen" userId="5f6fece0-aa25-454e-9b4e-378a81544726" providerId="ADAL" clId="{76336BCA-6827-4BF9-BAE6-644BC32F5B1E}" dt="2021-05-25T07:35:50.849" v="1" actId="26606"/>
          <ac:spMkLst>
            <pc:docMk/>
            <pc:sldMk cId="4229664198" sldId="256"/>
            <ac:spMk id="24" creationId="{806CEF0B-5733-482C-9868-4C57AF79DA3E}"/>
          </ac:spMkLst>
        </pc:spChg>
        <pc:spChg chg="add del">
          <ac:chgData name="Yvonne van der Meulen" userId="5f6fece0-aa25-454e-9b4e-378a81544726" providerId="ADAL" clId="{76336BCA-6827-4BF9-BAE6-644BC32F5B1E}" dt="2021-05-25T08:24:05.212" v="109"/>
          <ac:spMkLst>
            <pc:docMk/>
            <pc:sldMk cId="4229664198" sldId="256"/>
            <ac:spMk id="71" creationId="{CC1CA635-2D9C-4E3E-820F-5FE35AC143B2}"/>
          </ac:spMkLst>
        </pc:spChg>
        <pc:picChg chg="add mod ord">
          <ac:chgData name="Yvonne van der Meulen" userId="5f6fece0-aa25-454e-9b4e-378a81544726" providerId="ADAL" clId="{76336BCA-6827-4BF9-BAE6-644BC32F5B1E}" dt="2021-05-25T08:24:38.694" v="121" actId="29295"/>
          <ac:picMkLst>
            <pc:docMk/>
            <pc:sldMk cId="4229664198" sldId="256"/>
            <ac:picMk id="10" creationId="{C0641248-B356-43A5-8318-396BBEDA4316}"/>
          </ac:picMkLst>
        </pc:picChg>
        <pc:picChg chg="add del mod ord">
          <ac:chgData name="Yvonne van der Meulen" userId="5f6fece0-aa25-454e-9b4e-378a81544726" providerId="ADAL" clId="{76336BCA-6827-4BF9-BAE6-644BC32F5B1E}" dt="2021-05-25T08:23:52.589" v="106" actId="478"/>
          <ac:picMkLst>
            <pc:docMk/>
            <pc:sldMk cId="4229664198" sldId="256"/>
            <ac:picMk id="1026" creationId="{943E0863-0017-40B1-A8D0-9F31FE6D1564}"/>
          </ac:picMkLst>
        </pc:picChg>
        <pc:cxnChg chg="del">
          <ac:chgData name="Yvonne van der Meulen" userId="5f6fece0-aa25-454e-9b4e-378a81544726" providerId="ADAL" clId="{76336BCA-6827-4BF9-BAE6-644BC32F5B1E}" dt="2021-05-25T07:35:50.849" v="1" actId="26606"/>
          <ac:cxnSpMkLst>
            <pc:docMk/>
            <pc:sldMk cId="4229664198" sldId="256"/>
            <ac:cxnSpMk id="26" creationId="{FC5D3B4D-9BAC-482B-A34B-01BB35CB5316}"/>
          </ac:cxnSpMkLst>
        </pc:cxnChg>
        <pc:cxnChg chg="add del">
          <ac:chgData name="Yvonne van der Meulen" userId="5f6fece0-aa25-454e-9b4e-378a81544726" providerId="ADAL" clId="{76336BCA-6827-4BF9-BAE6-644BC32F5B1E}" dt="2021-05-25T08:24:05.212" v="109"/>
          <ac:cxnSpMkLst>
            <pc:docMk/>
            <pc:sldMk cId="4229664198" sldId="256"/>
            <ac:cxnSpMk id="73" creationId="{E0E62FBC-456F-48AE-91ED-3956405D76D2}"/>
          </ac:cxnSpMkLst>
        </pc:cxnChg>
      </pc:sldChg>
      <pc:sldChg chg="del">
        <pc:chgData name="Yvonne van der Meulen" userId="5f6fece0-aa25-454e-9b4e-378a81544726" providerId="ADAL" clId="{76336BCA-6827-4BF9-BAE6-644BC32F5B1E}" dt="2021-05-25T10:00:00.718" v="215" actId="2696"/>
        <pc:sldMkLst>
          <pc:docMk/>
          <pc:sldMk cId="568057655" sldId="258"/>
        </pc:sldMkLst>
      </pc:sldChg>
      <pc:sldChg chg="addSp delSp modSp mod setBg setClrOvrMap modNotesTx">
        <pc:chgData name="Yvonne van der Meulen" userId="5f6fece0-aa25-454e-9b4e-378a81544726" providerId="ADAL" clId="{76336BCA-6827-4BF9-BAE6-644BC32F5B1E}" dt="2021-05-25T15:12:18.456" v="1730"/>
        <pc:sldMkLst>
          <pc:docMk/>
          <pc:sldMk cId="4256655669" sldId="259"/>
        </pc:sldMkLst>
        <pc:spChg chg="mod">
          <ac:chgData name="Yvonne van der Meulen" userId="5f6fece0-aa25-454e-9b4e-378a81544726" providerId="ADAL" clId="{76336BCA-6827-4BF9-BAE6-644BC32F5B1E}" dt="2021-05-25T14:55:20.627" v="811" actId="207"/>
          <ac:spMkLst>
            <pc:docMk/>
            <pc:sldMk cId="4256655669" sldId="259"/>
            <ac:spMk id="2" creationId="{45227E57-1CAF-43EF-A376-2B073F40C680}"/>
          </ac:spMkLst>
        </pc:spChg>
        <pc:spChg chg="add del mod">
          <ac:chgData name="Yvonne van der Meulen" userId="5f6fece0-aa25-454e-9b4e-378a81544726" providerId="ADAL" clId="{76336BCA-6827-4BF9-BAE6-644BC32F5B1E}" dt="2021-05-25T15:12:09.227" v="1729" actId="207"/>
          <ac:spMkLst>
            <pc:docMk/>
            <pc:sldMk cId="4256655669" sldId="259"/>
            <ac:spMk id="3" creationId="{71AC34BE-06C3-4E9B-8F72-6F4BFC5C402A}"/>
          </ac:spMkLst>
        </pc:spChg>
        <pc:spChg chg="add del">
          <ac:chgData name="Yvonne van der Meulen" userId="5f6fece0-aa25-454e-9b4e-378a81544726" providerId="ADAL" clId="{76336BCA-6827-4BF9-BAE6-644BC32F5B1E}" dt="2021-05-25T14:26:33.776" v="597" actId="26606"/>
          <ac:spMkLst>
            <pc:docMk/>
            <pc:sldMk cId="4256655669" sldId="259"/>
            <ac:spMk id="73" creationId="{B32DC26D-8B9B-4CC1-B3CC-D3EA0FB162CD}"/>
          </ac:spMkLst>
        </pc:spChg>
        <pc:picChg chg="add mod ord modCrop">
          <ac:chgData name="Yvonne van der Meulen" userId="5f6fece0-aa25-454e-9b4e-378a81544726" providerId="ADAL" clId="{76336BCA-6827-4BF9-BAE6-644BC32F5B1E}" dt="2021-05-25T15:12:18.456" v="1730"/>
          <ac:picMkLst>
            <pc:docMk/>
            <pc:sldMk cId="4256655669" sldId="259"/>
            <ac:picMk id="4" creationId="{41A6D23A-0C3C-42DD-BD51-F73AB5D69CBF}"/>
          </ac:picMkLst>
        </pc:picChg>
        <pc:picChg chg="add del mod">
          <ac:chgData name="Yvonne van der Meulen" userId="5f6fece0-aa25-454e-9b4e-378a81544726" providerId="ADAL" clId="{76336BCA-6827-4BF9-BAE6-644BC32F5B1E}" dt="2021-05-25T14:26:00.793" v="563"/>
          <ac:picMkLst>
            <pc:docMk/>
            <pc:sldMk cId="4256655669" sldId="259"/>
            <ac:picMk id="2050" creationId="{17E52C0B-B8FC-424D-AAAF-E19D7EE20250}"/>
          </ac:picMkLst>
        </pc:picChg>
        <pc:picChg chg="add del mod ord">
          <ac:chgData name="Yvonne van der Meulen" userId="5f6fece0-aa25-454e-9b4e-378a81544726" providerId="ADAL" clId="{76336BCA-6827-4BF9-BAE6-644BC32F5B1E}" dt="2021-05-25T14:27:15.308" v="604" actId="478"/>
          <ac:picMkLst>
            <pc:docMk/>
            <pc:sldMk cId="4256655669" sldId="259"/>
            <ac:picMk id="2052" creationId="{DDB5B0E8-92E8-4A7D-82D4-9C223D4C719F}"/>
          </ac:picMkLst>
        </pc:picChg>
        <pc:cxnChg chg="add del">
          <ac:chgData name="Yvonne van der Meulen" userId="5f6fece0-aa25-454e-9b4e-378a81544726" providerId="ADAL" clId="{76336BCA-6827-4BF9-BAE6-644BC32F5B1E}" dt="2021-05-25T14:26:33.776" v="597" actId="26606"/>
          <ac:cxnSpMkLst>
            <pc:docMk/>
            <pc:sldMk cId="4256655669" sldId="259"/>
            <ac:cxnSpMk id="75" creationId="{FBB7ADC3-53A0-44F2-914A-78CADAF33411}"/>
          </ac:cxnSpMkLst>
        </pc:cxnChg>
      </pc:sldChg>
      <pc:sldChg chg="addSp delSp modSp new mod setBg setClrOvrMap modNotesTx">
        <pc:chgData name="Yvonne van der Meulen" userId="5f6fece0-aa25-454e-9b4e-378a81544726" providerId="ADAL" clId="{76336BCA-6827-4BF9-BAE6-644BC32F5B1E}" dt="2021-05-25T15:11:05.882" v="1725" actId="20577"/>
        <pc:sldMkLst>
          <pc:docMk/>
          <pc:sldMk cId="1104252247" sldId="260"/>
        </pc:sldMkLst>
        <pc:spChg chg="mod ord">
          <ac:chgData name="Yvonne van der Meulen" userId="5f6fece0-aa25-454e-9b4e-378a81544726" providerId="ADAL" clId="{76336BCA-6827-4BF9-BAE6-644BC32F5B1E}" dt="2021-05-25T15:08:01.621" v="1425" actId="404"/>
          <ac:spMkLst>
            <pc:docMk/>
            <pc:sldMk cId="1104252247" sldId="260"/>
            <ac:spMk id="2" creationId="{6F0155D0-3BF1-4E39-B8A3-02D5F169AD2F}"/>
          </ac:spMkLst>
        </pc:spChg>
        <pc:spChg chg="del">
          <ac:chgData name="Yvonne van der Meulen" userId="5f6fece0-aa25-454e-9b4e-378a81544726" providerId="ADAL" clId="{76336BCA-6827-4BF9-BAE6-644BC32F5B1E}" dt="2021-05-25T07:36:37.223" v="12"/>
          <ac:spMkLst>
            <pc:docMk/>
            <pc:sldMk cId="1104252247" sldId="260"/>
            <ac:spMk id="3" creationId="{D10279A3-2ECE-467D-83A4-BA9DF92E7836}"/>
          </ac:spMkLst>
        </pc:spChg>
        <pc:spChg chg="add mod">
          <ac:chgData name="Yvonne van der Meulen" userId="5f6fece0-aa25-454e-9b4e-378a81544726" providerId="ADAL" clId="{76336BCA-6827-4BF9-BAE6-644BC32F5B1E}" dt="2021-05-25T15:11:05.882" v="1725" actId="20577"/>
          <ac:spMkLst>
            <pc:docMk/>
            <pc:sldMk cId="1104252247" sldId="260"/>
            <ac:spMk id="9" creationId="{27BB8F08-31A8-4E2E-AF45-0CFA2C85357E}"/>
          </ac:spMkLst>
        </pc:spChg>
        <pc:picChg chg="add mod">
          <ac:chgData name="Yvonne van der Meulen" userId="5f6fece0-aa25-454e-9b4e-378a81544726" providerId="ADAL" clId="{76336BCA-6827-4BF9-BAE6-644BC32F5B1E}" dt="2021-05-25T07:36:49.424" v="16" actId="29295"/>
          <ac:picMkLst>
            <pc:docMk/>
            <pc:sldMk cId="1104252247" sldId="260"/>
            <ac:picMk id="5" creationId="{FED2D2DC-0F21-47D8-9FE4-2F5443B35320}"/>
          </ac:picMkLst>
        </pc:picChg>
        <pc:cxnChg chg="add">
          <ac:chgData name="Yvonne van der Meulen" userId="5f6fece0-aa25-454e-9b4e-378a81544726" providerId="ADAL" clId="{76336BCA-6827-4BF9-BAE6-644BC32F5B1E}" dt="2021-05-25T07:36:42.763" v="15" actId="26606"/>
          <ac:cxnSpMkLst>
            <pc:docMk/>
            <pc:sldMk cId="1104252247" sldId="260"/>
            <ac:cxnSpMk id="12" creationId="{E79B4DA2-E806-489F-80F1-ADC1F33388B0}"/>
          </ac:cxnSpMkLst>
        </pc:cxnChg>
      </pc:sldChg>
      <pc:sldChg chg="addSp delSp modSp new del mod setBg setClrOvrMap">
        <pc:chgData name="Yvonne van der Meulen" userId="5f6fece0-aa25-454e-9b4e-378a81544726" providerId="ADAL" clId="{76336BCA-6827-4BF9-BAE6-644BC32F5B1E}" dt="2021-05-25T14:44:33.745" v="733" actId="2696"/>
        <pc:sldMkLst>
          <pc:docMk/>
          <pc:sldMk cId="597488140" sldId="261"/>
        </pc:sldMkLst>
        <pc:spChg chg="mod">
          <ac:chgData name="Yvonne van der Meulen" userId="5f6fece0-aa25-454e-9b4e-378a81544726" providerId="ADAL" clId="{76336BCA-6827-4BF9-BAE6-644BC32F5B1E}" dt="2021-05-25T14:42:34.144" v="726" actId="26606"/>
          <ac:spMkLst>
            <pc:docMk/>
            <pc:sldMk cId="597488140" sldId="261"/>
            <ac:spMk id="2" creationId="{7B3A932F-4159-49FC-8A80-527C02B2A74E}"/>
          </ac:spMkLst>
        </pc:spChg>
        <pc:spChg chg="mod">
          <ac:chgData name="Yvonne van der Meulen" userId="5f6fece0-aa25-454e-9b4e-378a81544726" providerId="ADAL" clId="{76336BCA-6827-4BF9-BAE6-644BC32F5B1E}" dt="2021-05-25T14:43:19.577" v="732" actId="20577"/>
          <ac:spMkLst>
            <pc:docMk/>
            <pc:sldMk cId="597488140" sldId="261"/>
            <ac:spMk id="3" creationId="{64C93EA9-7FEC-4F3B-8F4D-CFB338BBFA7F}"/>
          </ac:spMkLst>
        </pc:spChg>
        <pc:spChg chg="add">
          <ac:chgData name="Yvonne van der Meulen" userId="5f6fece0-aa25-454e-9b4e-378a81544726" providerId="ADAL" clId="{76336BCA-6827-4BF9-BAE6-644BC32F5B1E}" dt="2021-05-25T14:42:34.144" v="726" actId="26606"/>
          <ac:spMkLst>
            <pc:docMk/>
            <pc:sldMk cId="597488140" sldId="261"/>
            <ac:spMk id="71" creationId="{B32DC26D-8B9B-4CC1-B3CC-D3EA0FB162CD}"/>
          </ac:spMkLst>
        </pc:spChg>
        <pc:picChg chg="add del mod ord">
          <ac:chgData name="Yvonne van der Meulen" userId="5f6fece0-aa25-454e-9b4e-378a81544726" providerId="ADAL" clId="{76336BCA-6827-4BF9-BAE6-644BC32F5B1E}" dt="2021-05-25T14:43:05.367" v="729" actId="478"/>
          <ac:picMkLst>
            <pc:docMk/>
            <pc:sldMk cId="597488140" sldId="261"/>
            <ac:picMk id="3074" creationId="{527DB9B6-1AEA-4CA3-BD2D-C60643533DDB}"/>
          </ac:picMkLst>
        </pc:picChg>
        <pc:cxnChg chg="add">
          <ac:chgData name="Yvonne van der Meulen" userId="5f6fece0-aa25-454e-9b4e-378a81544726" providerId="ADAL" clId="{76336BCA-6827-4BF9-BAE6-644BC32F5B1E}" dt="2021-05-25T14:42:34.144" v="726" actId="26606"/>
          <ac:cxnSpMkLst>
            <pc:docMk/>
            <pc:sldMk cId="597488140" sldId="261"/>
            <ac:cxnSpMk id="73" creationId="{FBB7ADC3-53A0-44F2-914A-78CADAF33411}"/>
          </ac:cxnSpMkLst>
        </pc:cxnChg>
      </pc:sldChg>
      <pc:sldChg chg="addSp new del">
        <pc:chgData name="Yvonne van der Meulen" userId="5f6fece0-aa25-454e-9b4e-378a81544726" providerId="ADAL" clId="{76336BCA-6827-4BF9-BAE6-644BC32F5B1E}" dt="2021-05-25T14:53:28.858" v="738" actId="2696"/>
        <pc:sldMkLst>
          <pc:docMk/>
          <pc:sldMk cId="1731064833" sldId="261"/>
        </pc:sldMkLst>
        <pc:picChg chg="add">
          <ac:chgData name="Yvonne van der Meulen" userId="5f6fece0-aa25-454e-9b4e-378a81544726" providerId="ADAL" clId="{76336BCA-6827-4BF9-BAE6-644BC32F5B1E}" dt="2021-05-25T14:44:39.341" v="735"/>
          <ac:picMkLst>
            <pc:docMk/>
            <pc:sldMk cId="1731064833" sldId="261"/>
            <ac:picMk id="4098" creationId="{4B2D48D7-3E35-40DF-8DD8-930AC107CAF9}"/>
          </ac:picMkLst>
        </pc:picChg>
      </pc:sldChg>
      <pc:sldChg chg="modSp setBg">
        <pc:chgData name="Yvonne van der Meulen" userId="5f6fece0-aa25-454e-9b4e-378a81544726" providerId="ADAL" clId="{76336BCA-6827-4BF9-BAE6-644BC32F5B1E}" dt="2021-05-25T15:12:44.004" v="1733" actId="207"/>
        <pc:sldMkLst>
          <pc:docMk/>
          <pc:sldMk cId="3570445379" sldId="262"/>
        </pc:sldMkLst>
        <pc:spChg chg="mod">
          <ac:chgData name="Yvonne van der Meulen" userId="5f6fece0-aa25-454e-9b4e-378a81544726" providerId="ADAL" clId="{76336BCA-6827-4BF9-BAE6-644BC32F5B1E}" dt="2021-05-25T15:12:44.004" v="1733" actId="207"/>
          <ac:spMkLst>
            <pc:docMk/>
            <pc:sldMk cId="3570445379" sldId="262"/>
            <ac:spMk id="5" creationId="{D287B01E-4A0E-4879-9169-539F9C8B9703}"/>
          </ac:spMkLst>
        </pc:spChg>
      </pc:sldChg>
      <pc:sldChg chg="addSp modSp new mod setBg">
        <pc:chgData name="Yvonne van der Meulen" userId="5f6fece0-aa25-454e-9b4e-378a81544726" providerId="ADAL" clId="{76336BCA-6827-4BF9-BAE6-644BC32F5B1E}" dt="2021-05-25T15:11:42.271" v="1727" actId="20577"/>
        <pc:sldMkLst>
          <pc:docMk/>
          <pc:sldMk cId="4257411481" sldId="263"/>
        </pc:sldMkLst>
        <pc:spChg chg="add mod">
          <ac:chgData name="Yvonne van der Meulen" userId="5f6fece0-aa25-454e-9b4e-378a81544726" providerId="ADAL" clId="{76336BCA-6827-4BF9-BAE6-644BC32F5B1E}" dt="2021-05-25T15:11:42.271" v="1727" actId="20577"/>
          <ac:spMkLst>
            <pc:docMk/>
            <pc:sldMk cId="4257411481" sldId="263"/>
            <ac:spMk id="2" creationId="{35D03A52-1A37-469C-8CA3-69D638977580}"/>
          </ac:spMkLst>
        </pc:spChg>
        <pc:spChg chg="add mod">
          <ac:chgData name="Yvonne van der Meulen" userId="5f6fece0-aa25-454e-9b4e-378a81544726" providerId="ADAL" clId="{76336BCA-6827-4BF9-BAE6-644BC32F5B1E}" dt="2021-05-25T15:10:12.803" v="1649" actId="20577"/>
          <ac:spMkLst>
            <pc:docMk/>
            <pc:sldMk cId="4257411481" sldId="263"/>
            <ac:spMk id="3" creationId="{8DF876B4-C838-4BDC-8634-53E9FA07E684}"/>
          </ac:spMkLst>
        </pc:spChg>
      </pc:sldChg>
      <pc:sldChg chg="addSp delSp modSp new setBg">
        <pc:chgData name="Yvonne van der Meulen" userId="5f6fece0-aa25-454e-9b4e-378a81544726" providerId="ADAL" clId="{76336BCA-6827-4BF9-BAE6-644BC32F5B1E}" dt="2021-05-25T15:13:05.991" v="1736"/>
        <pc:sldMkLst>
          <pc:docMk/>
          <pc:sldMk cId="3592225434" sldId="264"/>
        </pc:sldMkLst>
        <pc:spChg chg="del">
          <ac:chgData name="Yvonne van der Meulen" userId="5f6fece0-aa25-454e-9b4e-378a81544726" providerId="ADAL" clId="{76336BCA-6827-4BF9-BAE6-644BC32F5B1E}" dt="2021-05-25T15:05:13.973" v="1250"/>
          <ac:spMkLst>
            <pc:docMk/>
            <pc:sldMk cId="3592225434" sldId="264"/>
            <ac:spMk id="2" creationId="{8C27B506-125B-40CB-A2BD-7DD6CED77F92}"/>
          </ac:spMkLst>
        </pc:spChg>
        <pc:spChg chg="del">
          <ac:chgData name="Yvonne van der Meulen" userId="5f6fece0-aa25-454e-9b4e-378a81544726" providerId="ADAL" clId="{76336BCA-6827-4BF9-BAE6-644BC32F5B1E}" dt="2021-05-25T15:05:13.973" v="1250"/>
          <ac:spMkLst>
            <pc:docMk/>
            <pc:sldMk cId="3592225434" sldId="264"/>
            <ac:spMk id="3" creationId="{34FCEB3E-0D93-4722-A587-1D08E2C49624}"/>
          </ac:spMkLst>
        </pc:spChg>
        <pc:picChg chg="add del mod">
          <ac:chgData name="Yvonne van der Meulen" userId="5f6fece0-aa25-454e-9b4e-378a81544726" providerId="ADAL" clId="{76336BCA-6827-4BF9-BAE6-644BC32F5B1E}" dt="2021-05-25T15:05:51.287" v="1252" actId="478"/>
          <ac:picMkLst>
            <pc:docMk/>
            <pc:sldMk cId="3592225434" sldId="264"/>
            <ac:picMk id="5122" creationId="{B30BC585-C1F8-49A5-9A81-9EAB7808048F}"/>
          </ac:picMkLst>
        </pc:picChg>
        <pc:picChg chg="add mod">
          <ac:chgData name="Yvonne van der Meulen" userId="5f6fece0-aa25-454e-9b4e-378a81544726" providerId="ADAL" clId="{76336BCA-6827-4BF9-BAE6-644BC32F5B1E}" dt="2021-05-25T15:06:19.796" v="1258" actId="1076"/>
          <ac:picMkLst>
            <pc:docMk/>
            <pc:sldMk cId="3592225434" sldId="264"/>
            <ac:picMk id="5124" creationId="{93C89AFC-7D39-4682-8C08-6603DDA41D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4FB3-58EC-48AD-801A-B5091EFA8917}" type="datetimeFigureOut">
              <a:rPr lang="nl-NL" smtClean="0"/>
              <a:t>25-5-2021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CCA85-A26B-4926-885D-CF1E309B5B3E}" type="slidenum">
              <a:rPr lang="nl-NL" smtClean="0"/>
              <a:t>‹nr.›</a:t>
            </a:fld>
            <a:endParaRPr lang="nl-NL"/>
          </a:p>
        </p:txBody>
      </p:sp>
    </p:spTree>
    <p:extLst>
      <p:ext uri="{BB962C8B-B14F-4D97-AF65-F5344CB8AC3E}">
        <p14:creationId xmlns:p14="http://schemas.microsoft.com/office/powerpoint/2010/main" val="16840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ECCA85-A26B-4926-885D-CF1E309B5B3E}" type="slidenum">
              <a:rPr lang="nl-NL" smtClean="0"/>
              <a:t>2</a:t>
            </a:fld>
            <a:endParaRPr lang="nl-NL"/>
          </a:p>
        </p:txBody>
      </p:sp>
    </p:spTree>
    <p:extLst>
      <p:ext uri="{BB962C8B-B14F-4D97-AF65-F5344CB8AC3E}">
        <p14:creationId xmlns:p14="http://schemas.microsoft.com/office/powerpoint/2010/main" val="351009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50" b="1" i="0" kern="1200" dirty="0">
                <a:solidFill>
                  <a:schemeClr val="tx1"/>
                </a:solidFill>
                <a:effectLst/>
                <a:latin typeface="+mn-lt"/>
                <a:ea typeface="+mn-ea"/>
                <a:cs typeface="+mn-cs"/>
              </a:rPr>
              <a:t>Crisis</a:t>
            </a:r>
            <a:r>
              <a:rPr lang="nl-NL" sz="1050" b="0" i="0" kern="1200" dirty="0">
                <a:solidFill>
                  <a:schemeClr val="tx1"/>
                </a:solidFill>
                <a:effectLst/>
                <a:latin typeface="+mn-lt"/>
                <a:ea typeface="+mn-ea"/>
                <a:cs typeface="+mn-cs"/>
              </a:rPr>
              <a:t> is een psychische ontregeling. De balans tussen draaglast en draagkracht is verstoord. De ene keer gaat dat geleidelijk, de andere keer gebeurt dit acuut als gevolg van een voor de cliënt ingrijpende gebeurtenis. Interne en externe hulpbronnen – zoals sociale steun, intelligentie en goede leefomstandigheden – vergroten de draagkracht. Interne en externe factoren versterken juist de draaglast, denk aan psychische kwetsbaarheid, middelengebruik, slechte leefomstandigheden, vermoeidheid of verstoorde relaties verkleinen de draagkracht. Iemand met veel draagkracht kan meer negatieve gebeurtenissen aan dan iemand die op dat moment minder draagkrachtig is.</a:t>
            </a:r>
          </a:p>
          <a:p>
            <a:pPr marL="0" indent="0">
              <a:buFontTx/>
              <a:buNone/>
            </a:pPr>
            <a:endParaRPr lang="nl-NL" sz="1050" b="0" i="0" kern="1200" dirty="0">
              <a:solidFill>
                <a:schemeClr val="tx1"/>
              </a:solidFill>
              <a:effectLst/>
              <a:latin typeface="+mn-lt"/>
              <a:ea typeface="+mn-ea"/>
              <a:cs typeface="+mn-cs"/>
            </a:endParaRPr>
          </a:p>
          <a:p>
            <a:pPr marL="0" indent="0">
              <a:buFontTx/>
              <a:buNone/>
            </a:pPr>
            <a:r>
              <a:rPr lang="nl-NL" sz="1050" b="0" i="0" kern="1200" dirty="0">
                <a:solidFill>
                  <a:schemeClr val="tx1"/>
                </a:solidFill>
                <a:effectLst/>
                <a:latin typeface="+mn-lt"/>
                <a:ea typeface="+mn-ea"/>
                <a:cs typeface="+mn-cs"/>
              </a:rPr>
              <a:t>Of een gebeurtenis tot een verstoring van de balans leidt, hangt af van de betekenis die de gebeurtenis voor die persoon heeft. Iedereen heeft zijn eigen referentiekader. Zwangerschap is voor de een goed nieuws, voor de ander niet. Een kleine verandering in het dagprogramma is voor de ene cliënt geen probleem, voor een andere cliënt wel. Als iemand door een gebeurtenis stress ervaart, is het een stressvolle gebeurtenis, ook al zou jij die gebeurtenis anders beleven.</a:t>
            </a:r>
            <a:endParaRPr lang="nl-NL" sz="1050" dirty="0"/>
          </a:p>
        </p:txBody>
      </p:sp>
      <p:sp>
        <p:nvSpPr>
          <p:cNvPr id="4" name="Tijdelijke aanduiding voor dianummer 3"/>
          <p:cNvSpPr>
            <a:spLocks noGrp="1"/>
          </p:cNvSpPr>
          <p:nvPr>
            <p:ph type="sldNum" sz="quarter" idx="5"/>
          </p:nvPr>
        </p:nvSpPr>
        <p:spPr/>
        <p:txBody>
          <a:bodyPr/>
          <a:lstStyle/>
          <a:p>
            <a:fld id="{99ECCA85-A26B-4926-885D-CF1E309B5B3E}" type="slidenum">
              <a:rPr lang="nl-NL" smtClean="0"/>
              <a:t>3</a:t>
            </a:fld>
            <a:endParaRPr lang="nl-NL"/>
          </a:p>
        </p:txBody>
      </p:sp>
    </p:spTree>
    <p:extLst>
      <p:ext uri="{BB962C8B-B14F-4D97-AF65-F5344CB8AC3E}">
        <p14:creationId xmlns:p14="http://schemas.microsoft.com/office/powerpoint/2010/main" val="389324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Gedrag is te voorspellen. Na veel onderzoek ontdekte een team van Amerikaanse psychologen - waaronder Timothy </a:t>
            </a:r>
            <a:r>
              <a:rPr lang="nl-NL" b="0" dirty="0" err="1"/>
              <a:t>Leary</a:t>
            </a:r>
            <a:r>
              <a:rPr lang="nl-NL" b="0" dirty="0"/>
              <a:t> - dat bepaald gedrag een bepaalde reactie oproept. Dit laat zien dat de manier waarop mensen reageren in veel gevallen te voorspellen en te beïnvloeden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r>
              <a:rPr lang="nl-NL" dirty="0"/>
              <a:t>https://www.coachcenter.nl/inspiratie/de-roos-van-leary-beinvloed-anderen-begin-bij-jezelf/</a:t>
            </a:r>
          </a:p>
        </p:txBody>
      </p:sp>
      <p:sp>
        <p:nvSpPr>
          <p:cNvPr id="4" name="Tijdelijke aanduiding voor dianummer 3"/>
          <p:cNvSpPr>
            <a:spLocks noGrp="1"/>
          </p:cNvSpPr>
          <p:nvPr>
            <p:ph type="sldNum" sz="quarter" idx="5"/>
          </p:nvPr>
        </p:nvSpPr>
        <p:spPr/>
        <p:txBody>
          <a:bodyPr/>
          <a:lstStyle/>
          <a:p>
            <a:fld id="{A9E8C1B9-C202-4885-895A-C14861A13A46}" type="slidenum">
              <a:rPr lang="nl-NL" smtClean="0"/>
              <a:t>4</a:t>
            </a:fld>
            <a:endParaRPr lang="nl-NL"/>
          </a:p>
        </p:txBody>
      </p:sp>
    </p:spTree>
    <p:extLst>
      <p:ext uri="{BB962C8B-B14F-4D97-AF65-F5344CB8AC3E}">
        <p14:creationId xmlns:p14="http://schemas.microsoft.com/office/powerpoint/2010/main" val="161684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47684B05-9728-4042-BAC3-986B9007DF3F}"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0B0D73-1178-4CA4-9956-88C24BA98075}"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66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7684B05-9728-4042-BAC3-986B9007DF3F}"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0B0D73-1178-4CA4-9956-88C24BA98075}" type="slidenum">
              <a:rPr lang="nl-NL" smtClean="0"/>
              <a:t>‹nr.›</a:t>
            </a:fld>
            <a:endParaRPr lang="nl-NL"/>
          </a:p>
        </p:txBody>
      </p:sp>
    </p:spTree>
    <p:extLst>
      <p:ext uri="{BB962C8B-B14F-4D97-AF65-F5344CB8AC3E}">
        <p14:creationId xmlns:p14="http://schemas.microsoft.com/office/powerpoint/2010/main" val="104086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7684B05-9728-4042-BAC3-986B9007DF3F}"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0B0D73-1178-4CA4-9956-88C24BA98075}"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86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7684B05-9728-4042-BAC3-986B9007DF3F}"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0B0D73-1178-4CA4-9956-88C24BA98075}" type="slidenum">
              <a:rPr lang="nl-NL" smtClean="0"/>
              <a:t>‹nr.›</a:t>
            </a:fld>
            <a:endParaRPr lang="nl-NL"/>
          </a:p>
        </p:txBody>
      </p:sp>
    </p:spTree>
    <p:extLst>
      <p:ext uri="{BB962C8B-B14F-4D97-AF65-F5344CB8AC3E}">
        <p14:creationId xmlns:p14="http://schemas.microsoft.com/office/powerpoint/2010/main" val="140090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7684B05-9728-4042-BAC3-986B9007DF3F}"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0B0D73-1178-4CA4-9956-88C24BA98075}"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70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7684B05-9728-4042-BAC3-986B9007DF3F}" type="datetimeFigureOut">
              <a:rPr lang="nl-NL" smtClean="0"/>
              <a:t>25-5-2021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0B0D73-1178-4CA4-9956-88C24BA98075}" type="slidenum">
              <a:rPr lang="nl-NL" smtClean="0"/>
              <a:t>‹nr.›</a:t>
            </a:fld>
            <a:endParaRPr lang="nl-NL"/>
          </a:p>
        </p:txBody>
      </p:sp>
    </p:spTree>
    <p:extLst>
      <p:ext uri="{BB962C8B-B14F-4D97-AF65-F5344CB8AC3E}">
        <p14:creationId xmlns:p14="http://schemas.microsoft.com/office/powerpoint/2010/main" val="262043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7684B05-9728-4042-BAC3-986B9007DF3F}" type="datetimeFigureOut">
              <a:rPr lang="nl-NL" smtClean="0"/>
              <a:t>25-5-2021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A0B0D73-1178-4CA4-9956-88C24BA98075}" type="slidenum">
              <a:rPr lang="nl-NL" smtClean="0"/>
              <a:t>‹nr.›</a:t>
            </a:fld>
            <a:endParaRPr lang="nl-NL"/>
          </a:p>
        </p:txBody>
      </p:sp>
    </p:spTree>
    <p:extLst>
      <p:ext uri="{BB962C8B-B14F-4D97-AF65-F5344CB8AC3E}">
        <p14:creationId xmlns:p14="http://schemas.microsoft.com/office/powerpoint/2010/main" val="11046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7684B05-9728-4042-BAC3-986B9007DF3F}" type="datetimeFigureOut">
              <a:rPr lang="nl-NL" smtClean="0"/>
              <a:t>25-5-2021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A0B0D73-1178-4CA4-9956-88C24BA98075}" type="slidenum">
              <a:rPr lang="nl-NL" smtClean="0"/>
              <a:t>‹nr.›</a:t>
            </a:fld>
            <a:endParaRPr lang="nl-NL"/>
          </a:p>
        </p:txBody>
      </p:sp>
    </p:spTree>
    <p:extLst>
      <p:ext uri="{BB962C8B-B14F-4D97-AF65-F5344CB8AC3E}">
        <p14:creationId xmlns:p14="http://schemas.microsoft.com/office/powerpoint/2010/main" val="18332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84B05-9728-4042-BAC3-986B9007DF3F}" type="datetimeFigureOut">
              <a:rPr lang="nl-NL" smtClean="0"/>
              <a:t>25-5-2021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A0B0D73-1178-4CA4-9956-88C24BA98075}" type="slidenum">
              <a:rPr lang="nl-NL" smtClean="0"/>
              <a:t>‹nr.›</a:t>
            </a:fld>
            <a:endParaRPr lang="nl-NL"/>
          </a:p>
        </p:txBody>
      </p:sp>
    </p:spTree>
    <p:extLst>
      <p:ext uri="{BB962C8B-B14F-4D97-AF65-F5344CB8AC3E}">
        <p14:creationId xmlns:p14="http://schemas.microsoft.com/office/powerpoint/2010/main" val="131523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7684B05-9728-4042-BAC3-986B9007DF3F}" type="datetimeFigureOut">
              <a:rPr lang="nl-NL" smtClean="0"/>
              <a:t>25-5-2021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0B0D73-1178-4CA4-9956-88C24BA98075}" type="slidenum">
              <a:rPr lang="nl-NL" smtClean="0"/>
              <a:t>‹nr.›</a:t>
            </a:fld>
            <a:endParaRPr lang="nl-NL"/>
          </a:p>
        </p:txBody>
      </p:sp>
    </p:spTree>
    <p:extLst>
      <p:ext uri="{BB962C8B-B14F-4D97-AF65-F5344CB8AC3E}">
        <p14:creationId xmlns:p14="http://schemas.microsoft.com/office/powerpoint/2010/main" val="108991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7684B05-9728-4042-BAC3-986B9007DF3F}" type="datetimeFigureOut">
              <a:rPr lang="nl-NL" smtClean="0"/>
              <a:t>25-5-2021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0B0D73-1178-4CA4-9956-88C24BA98075}"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22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684B05-9728-4042-BAC3-986B9007DF3F}" type="datetimeFigureOut">
              <a:rPr lang="nl-NL" smtClean="0"/>
              <a:t>25-5-2021</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A0B0D73-1178-4CA4-9956-88C24BA98075}"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11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Afbeelding 9" descr="Afbeelding met tekst, stof&#10;&#10;Automatisch gegenereerde beschrijving">
            <a:extLst>
              <a:ext uri="{FF2B5EF4-FFF2-40B4-BE49-F238E27FC236}">
                <a16:creationId xmlns:a16="http://schemas.microsoft.com/office/drawing/2014/main" id="{C0641248-B356-43A5-8318-396BBEDA431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812" r="6655" b="-1"/>
          <a:stretch/>
        </p:blipFill>
        <p:spPr>
          <a:xfrm>
            <a:off x="3068" y="0"/>
            <a:ext cx="12188932" cy="6858000"/>
          </a:xfrm>
          <a:prstGeom prst="rect">
            <a:avLst/>
          </a:prstGeom>
        </p:spPr>
      </p:pic>
      <p:sp>
        <p:nvSpPr>
          <p:cNvPr id="2" name="Titel 1">
            <a:extLst>
              <a:ext uri="{FF2B5EF4-FFF2-40B4-BE49-F238E27FC236}">
                <a16:creationId xmlns:a16="http://schemas.microsoft.com/office/drawing/2014/main" id="{565F9E02-50FD-453C-9C18-F4FFAB30EBDF}"/>
              </a:ext>
            </a:extLst>
          </p:cNvPr>
          <p:cNvSpPr>
            <a:spLocks noGrp="1"/>
          </p:cNvSpPr>
          <p:nvPr>
            <p:ph type="ctrTitle" idx="4294967295"/>
          </p:nvPr>
        </p:nvSpPr>
        <p:spPr>
          <a:xfrm>
            <a:off x="3909527" y="1898650"/>
            <a:ext cx="7772400" cy="1463675"/>
          </a:xfrm>
        </p:spPr>
        <p:txBody>
          <a:bodyPr>
            <a:noAutofit/>
          </a:bodyPr>
          <a:lstStyle/>
          <a:p>
            <a:pPr algn="r"/>
            <a:r>
              <a:rPr lang="nl-NL" sz="4400" dirty="0">
                <a:solidFill>
                  <a:schemeClr val="accent2">
                    <a:lumMod val="60000"/>
                    <a:lumOff val="40000"/>
                  </a:schemeClr>
                </a:solidFill>
              </a:rPr>
              <a:t>Project 8:</a:t>
            </a:r>
            <a:r>
              <a:rPr lang="nl-NL" sz="4000" dirty="0">
                <a:solidFill>
                  <a:schemeClr val="accent2">
                    <a:lumMod val="60000"/>
                    <a:lumOff val="40000"/>
                  </a:schemeClr>
                </a:solidFill>
              </a:rPr>
              <a:t>  </a:t>
            </a:r>
            <a:br>
              <a:rPr lang="nl-NL" sz="4000" dirty="0">
                <a:solidFill>
                  <a:schemeClr val="accent2">
                    <a:lumMod val="60000"/>
                    <a:lumOff val="40000"/>
                  </a:schemeClr>
                </a:solidFill>
              </a:rPr>
            </a:br>
            <a:r>
              <a:rPr lang="nl-NL" sz="3600" dirty="0">
                <a:solidFill>
                  <a:schemeClr val="accent2">
                    <a:lumMod val="60000"/>
                    <a:lumOff val="40000"/>
                  </a:schemeClr>
                </a:solidFill>
              </a:rPr>
              <a:t>Sociale problematiek </a:t>
            </a:r>
            <a:br>
              <a:rPr lang="nl-NL" sz="3600" dirty="0">
                <a:solidFill>
                  <a:schemeClr val="accent2">
                    <a:lumMod val="60000"/>
                    <a:lumOff val="40000"/>
                  </a:schemeClr>
                </a:solidFill>
              </a:rPr>
            </a:br>
            <a:r>
              <a:rPr lang="nl-NL" sz="3600" dirty="0">
                <a:solidFill>
                  <a:schemeClr val="accent2">
                    <a:lumMod val="60000"/>
                    <a:lumOff val="40000"/>
                  </a:schemeClr>
                </a:solidFill>
              </a:rPr>
              <a:t>&amp; crisisinterventies</a:t>
            </a:r>
            <a:endParaRPr lang="nl-NL" sz="4000" dirty="0">
              <a:solidFill>
                <a:schemeClr val="accent2">
                  <a:lumMod val="60000"/>
                  <a:lumOff val="40000"/>
                </a:schemeClr>
              </a:solidFill>
            </a:endParaRPr>
          </a:p>
        </p:txBody>
      </p:sp>
      <p:sp>
        <p:nvSpPr>
          <p:cNvPr id="3" name="Ondertitel 2">
            <a:extLst>
              <a:ext uri="{FF2B5EF4-FFF2-40B4-BE49-F238E27FC236}">
                <a16:creationId xmlns:a16="http://schemas.microsoft.com/office/drawing/2014/main" id="{B64AA5F7-EE0D-46A1-8A23-975E8BEA0639}"/>
              </a:ext>
            </a:extLst>
          </p:cNvPr>
          <p:cNvSpPr>
            <a:spLocks noGrp="1"/>
          </p:cNvSpPr>
          <p:nvPr>
            <p:ph type="subTitle" idx="4294967295"/>
          </p:nvPr>
        </p:nvSpPr>
        <p:spPr>
          <a:xfrm>
            <a:off x="8481527" y="4819391"/>
            <a:ext cx="3200400" cy="1463675"/>
          </a:xfrm>
        </p:spPr>
        <p:txBody>
          <a:bodyPr>
            <a:normAutofit fontScale="92500"/>
          </a:bodyPr>
          <a:lstStyle/>
          <a:p>
            <a:pPr algn="r"/>
            <a:r>
              <a:rPr lang="nl-NL" dirty="0">
                <a:solidFill>
                  <a:srgbClr val="FFFFFF"/>
                </a:solidFill>
              </a:rPr>
              <a:t>Lesweek 7</a:t>
            </a:r>
          </a:p>
          <a:p>
            <a:pPr algn="r"/>
            <a:r>
              <a:rPr lang="nl-NL" dirty="0">
                <a:solidFill>
                  <a:srgbClr val="FFFFFF"/>
                </a:solidFill>
              </a:rPr>
              <a:t>Crisisinterventies</a:t>
            </a:r>
          </a:p>
          <a:p>
            <a:pPr algn="r"/>
            <a:r>
              <a:rPr lang="nl-NL" dirty="0" err="1">
                <a:solidFill>
                  <a:srgbClr val="FFFFFF"/>
                </a:solidFill>
              </a:rPr>
              <a:t>Maatsch</a:t>
            </a:r>
            <a:r>
              <a:rPr lang="nl-NL" dirty="0">
                <a:solidFill>
                  <a:srgbClr val="FFFFFF"/>
                </a:solidFill>
              </a:rPr>
              <a:t>. Zorg 1 | Thema 16</a:t>
            </a:r>
          </a:p>
        </p:txBody>
      </p:sp>
    </p:spTree>
    <p:extLst>
      <p:ext uri="{BB962C8B-B14F-4D97-AF65-F5344CB8AC3E}">
        <p14:creationId xmlns:p14="http://schemas.microsoft.com/office/powerpoint/2010/main" val="42296641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bril, accessoire, duikbril&#10;&#10;Automatisch gegenereerde beschrijving">
            <a:extLst>
              <a:ext uri="{FF2B5EF4-FFF2-40B4-BE49-F238E27FC236}">
                <a16:creationId xmlns:a16="http://schemas.microsoft.com/office/drawing/2014/main" id="{FED2D2DC-0F21-47D8-9FE4-2F5443B3532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6F0155D0-3BF1-4E39-B8A3-02D5F169AD2F}"/>
              </a:ext>
            </a:extLst>
          </p:cNvPr>
          <p:cNvSpPr>
            <a:spLocks noGrp="1"/>
          </p:cNvSpPr>
          <p:nvPr>
            <p:ph type="title"/>
          </p:nvPr>
        </p:nvSpPr>
        <p:spPr>
          <a:xfrm>
            <a:off x="1024128" y="585216"/>
            <a:ext cx="9720072" cy="1499616"/>
          </a:xfrm>
        </p:spPr>
        <p:txBody>
          <a:bodyPr>
            <a:normAutofit/>
          </a:bodyPr>
          <a:lstStyle/>
          <a:p>
            <a:r>
              <a:rPr lang="nl-NL" dirty="0">
                <a:solidFill>
                  <a:srgbClr val="FFFFFF"/>
                </a:solidFill>
              </a:rPr>
              <a:t>Vandaag</a:t>
            </a:r>
            <a:br>
              <a:rPr lang="nl-NL" dirty="0">
                <a:solidFill>
                  <a:srgbClr val="FFFFFF"/>
                </a:solidFill>
              </a:rPr>
            </a:br>
            <a:r>
              <a:rPr lang="nl-NL" sz="2400" dirty="0">
                <a:solidFill>
                  <a:srgbClr val="FFFFFF"/>
                </a:solidFill>
              </a:rPr>
              <a:t>Theorie MZ 1 Thema 16</a:t>
            </a:r>
            <a:endParaRPr lang="nl-NL" dirty="0">
              <a:solidFill>
                <a:srgbClr val="FFFFFF"/>
              </a:solidFill>
            </a:endParaRPr>
          </a:p>
        </p:txBody>
      </p:sp>
      <p:cxnSp>
        <p:nvCxnSpPr>
          <p:cNvPr id="12" name="Straight Connector 11">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7BB8F08-31A8-4E2E-AF45-0CFA2C85357E}"/>
              </a:ext>
            </a:extLst>
          </p:cNvPr>
          <p:cNvSpPr>
            <a:spLocks noGrp="1"/>
          </p:cNvSpPr>
          <p:nvPr>
            <p:ph idx="1"/>
          </p:nvPr>
        </p:nvSpPr>
        <p:spPr>
          <a:xfrm>
            <a:off x="1024128" y="2286000"/>
            <a:ext cx="9720071" cy="4023360"/>
          </a:xfrm>
        </p:spPr>
        <p:txBody>
          <a:bodyPr>
            <a:normAutofit/>
          </a:bodyPr>
          <a:lstStyle/>
          <a:p>
            <a:pPr marL="176213" indent="-176213">
              <a:buFont typeface="Arial" panose="020B0604020202020204" pitchFamily="34" charset="0"/>
              <a:buChar char="•"/>
            </a:pPr>
            <a:r>
              <a:rPr lang="en-US" sz="2000" dirty="0">
                <a:solidFill>
                  <a:srgbClr val="FFFFFF"/>
                </a:solidFill>
              </a:rPr>
              <a:t>Wat is crisis?</a:t>
            </a:r>
          </a:p>
          <a:p>
            <a:pPr>
              <a:buFont typeface="Arial" panose="020B0604020202020204" pitchFamily="34" charset="0"/>
              <a:buChar char="•"/>
            </a:pPr>
            <a:r>
              <a:rPr lang="en-US" sz="2000" dirty="0">
                <a:solidFill>
                  <a:srgbClr val="FFFFFF"/>
                </a:solidFill>
              </a:rPr>
              <a:t> Roos van Leary</a:t>
            </a:r>
          </a:p>
          <a:p>
            <a:pPr>
              <a:buFont typeface="Arial" panose="020B0604020202020204" pitchFamily="34" charset="0"/>
              <a:buChar char="•"/>
            </a:pPr>
            <a:r>
              <a:rPr lang="en-US" sz="2000" dirty="0">
                <a:solidFill>
                  <a:srgbClr val="FFFFFF"/>
                </a:solidFill>
              </a:rPr>
              <a:t> </a:t>
            </a:r>
            <a:r>
              <a:rPr lang="en-US" sz="2000" dirty="0" err="1">
                <a:solidFill>
                  <a:srgbClr val="FFFFFF"/>
                </a:solidFill>
              </a:rPr>
              <a:t>Verwerkingsopdracht</a:t>
            </a:r>
            <a:endParaRPr lang="en-US" sz="2000" dirty="0">
              <a:solidFill>
                <a:srgbClr val="FFFFFF"/>
              </a:solidFill>
            </a:endParaRPr>
          </a:p>
          <a:p>
            <a:pPr>
              <a:buFont typeface="Arial" panose="020B0604020202020204" pitchFamily="34" charset="0"/>
              <a:buChar char="•"/>
            </a:pPr>
            <a:r>
              <a:rPr lang="en-US" sz="2000" dirty="0">
                <a:solidFill>
                  <a:srgbClr val="FFFFFF"/>
                </a:solidFill>
              </a:rPr>
              <a:t> Klassikaal </a:t>
            </a:r>
            <a:r>
              <a:rPr lang="en-US" sz="2000" dirty="0" err="1">
                <a:solidFill>
                  <a:srgbClr val="FFFFFF"/>
                </a:solidFill>
              </a:rPr>
              <a:t>nabespreken</a:t>
            </a:r>
            <a:endParaRPr lang="en-US" sz="2000" dirty="0">
              <a:solidFill>
                <a:srgbClr val="FFFFFF"/>
              </a:solidFill>
            </a:endParaRPr>
          </a:p>
          <a:p>
            <a:pPr>
              <a:buFont typeface="Arial" panose="020B0604020202020204" pitchFamily="34" charset="0"/>
              <a:buChar char="•"/>
            </a:pPr>
            <a:r>
              <a:rPr lang="en-US" sz="2000" dirty="0">
                <a:solidFill>
                  <a:srgbClr val="FFFFFF"/>
                </a:solidFill>
              </a:rPr>
              <a:t> </a:t>
            </a:r>
            <a:r>
              <a:rPr lang="en-US" sz="2000" dirty="0" err="1">
                <a:solidFill>
                  <a:srgbClr val="FFFFFF"/>
                </a:solidFill>
              </a:rPr>
              <a:t>Verdieping</a:t>
            </a:r>
            <a:r>
              <a:rPr lang="en-US" sz="2000" dirty="0">
                <a:solidFill>
                  <a:srgbClr val="FFFFFF"/>
                </a:solidFill>
              </a:rPr>
              <a:t>: </a:t>
            </a:r>
            <a:r>
              <a:rPr lang="en-US" sz="2000" dirty="0" err="1">
                <a:solidFill>
                  <a:srgbClr val="FFFFFF"/>
                </a:solidFill>
              </a:rPr>
              <a:t>Crisiskaart</a:t>
            </a:r>
            <a:endParaRPr lang="en-US" sz="2000"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11042522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1A6D23A-0C3C-42DD-BD51-F73AB5D69CBF}"/>
              </a:ext>
            </a:extLst>
          </p:cNvPr>
          <p:cNvPicPr>
            <a:picLocks noChangeAspect="1"/>
          </p:cNvPicPr>
          <p:nvPr/>
        </p:nvPicPr>
        <p:blipFill rotWithShape="1">
          <a:blip r:embed="rId4">
            <a:duotone>
              <a:schemeClr val="accent6">
                <a:shade val="45000"/>
                <a:satMod val="135000"/>
              </a:schemeClr>
              <a:prstClr val="white"/>
            </a:duotone>
          </a:blip>
          <a:srcRect l="15688" t="21213" r="35552" b="21212"/>
          <a:stretch/>
        </p:blipFill>
        <p:spPr>
          <a:xfrm>
            <a:off x="111512" y="1716842"/>
            <a:ext cx="6702148" cy="4451519"/>
          </a:xfrm>
          <a:prstGeom prst="rect">
            <a:avLst/>
          </a:prstGeom>
        </p:spPr>
      </p:pic>
      <p:sp>
        <p:nvSpPr>
          <p:cNvPr id="2" name="Titel 1">
            <a:extLst>
              <a:ext uri="{FF2B5EF4-FFF2-40B4-BE49-F238E27FC236}">
                <a16:creationId xmlns:a16="http://schemas.microsoft.com/office/drawing/2014/main" id="{45227E57-1CAF-43EF-A376-2B073F40C680}"/>
              </a:ext>
            </a:extLst>
          </p:cNvPr>
          <p:cNvSpPr>
            <a:spLocks noGrp="1"/>
          </p:cNvSpPr>
          <p:nvPr>
            <p:ph type="title"/>
          </p:nvPr>
        </p:nvSpPr>
        <p:spPr/>
        <p:txBody>
          <a:bodyPr/>
          <a:lstStyle/>
          <a:p>
            <a:r>
              <a:rPr lang="nl-NL" dirty="0">
                <a:solidFill>
                  <a:schemeClr val="tx1"/>
                </a:solidFill>
              </a:rPr>
              <a:t>Wat is crisis?</a:t>
            </a:r>
          </a:p>
        </p:txBody>
      </p:sp>
      <p:sp>
        <p:nvSpPr>
          <p:cNvPr id="3" name="Tijdelijke aanduiding voor inhoud 2">
            <a:extLst>
              <a:ext uri="{FF2B5EF4-FFF2-40B4-BE49-F238E27FC236}">
                <a16:creationId xmlns:a16="http://schemas.microsoft.com/office/drawing/2014/main" id="{71AC34BE-06C3-4E9B-8F72-6F4BFC5C402A}"/>
              </a:ext>
            </a:extLst>
          </p:cNvPr>
          <p:cNvSpPr>
            <a:spLocks noGrp="1"/>
          </p:cNvSpPr>
          <p:nvPr>
            <p:ph idx="1"/>
          </p:nvPr>
        </p:nvSpPr>
        <p:spPr>
          <a:xfrm>
            <a:off x="7074055" y="0"/>
            <a:ext cx="5117945" cy="6858000"/>
          </a:xfrm>
          <a:solidFill>
            <a:schemeClr val="accent2"/>
          </a:solidFill>
        </p:spPr>
        <p:txBody>
          <a:bodyPr anchor="ctr">
            <a:normAutofit/>
          </a:bodyPr>
          <a:lstStyle/>
          <a:p>
            <a:pPr marL="265113" indent="-90488">
              <a:buFont typeface="Arial" panose="020B0604020202020204" pitchFamily="34" charset="0"/>
              <a:buChar char="•"/>
            </a:pPr>
            <a:r>
              <a:rPr lang="nl-NL" sz="2000" dirty="0"/>
              <a:t> Psychische ontregeling</a:t>
            </a:r>
          </a:p>
          <a:p>
            <a:pPr marL="265113" indent="-90488">
              <a:buFont typeface="Arial" panose="020B0604020202020204" pitchFamily="34" charset="0"/>
              <a:buChar char="•"/>
            </a:pPr>
            <a:r>
              <a:rPr lang="nl-NL" sz="2000" dirty="0"/>
              <a:t> Balans draaglast vs. draagkracht verstoord </a:t>
            </a:r>
          </a:p>
          <a:p>
            <a:pPr marL="361950" indent="0">
              <a:buNone/>
            </a:pPr>
            <a:r>
              <a:rPr lang="nl-NL" sz="1400" dirty="0">
                <a:solidFill>
                  <a:schemeClr val="accent1">
                    <a:lumMod val="75000"/>
                  </a:schemeClr>
                </a:solidFill>
              </a:rPr>
              <a:t>https://www.youtube.com/watch?v=e1LB0HC1Q0Y</a:t>
            </a:r>
          </a:p>
          <a:p>
            <a:pPr marL="265113" indent="-90488">
              <a:buFont typeface="Arial" panose="020B0604020202020204" pitchFamily="34" charset="0"/>
              <a:buChar char="•"/>
            </a:pPr>
            <a:endParaRPr lang="nl-NL" sz="2000" dirty="0"/>
          </a:p>
          <a:p>
            <a:pPr marL="265113" indent="-90488">
              <a:buFont typeface="Arial" panose="020B0604020202020204" pitchFamily="34" charset="0"/>
              <a:buChar char="•"/>
            </a:pPr>
            <a:r>
              <a:rPr lang="nl-NL" sz="2000" dirty="0"/>
              <a:t> Voorbeelden vanuit stage?</a:t>
            </a:r>
          </a:p>
          <a:p>
            <a:pPr marL="265113" indent="-90488">
              <a:buFont typeface="Arial" panose="020B0604020202020204" pitchFamily="34" charset="0"/>
              <a:buChar char="•"/>
            </a:pPr>
            <a:r>
              <a:rPr lang="nl-NL" sz="2000" dirty="0"/>
              <a:t> Wat doe je dan?</a:t>
            </a:r>
          </a:p>
        </p:txBody>
      </p:sp>
    </p:spTree>
    <p:extLst>
      <p:ext uri="{BB962C8B-B14F-4D97-AF65-F5344CB8AC3E}">
        <p14:creationId xmlns:p14="http://schemas.microsoft.com/office/powerpoint/2010/main" val="425665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CA431F-93D6-4BE9-8C00-0D88132F01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02" t="9630" r="16409" b="7391"/>
          <a:stretch/>
        </p:blipFill>
        <p:spPr bwMode="auto">
          <a:xfrm>
            <a:off x="0" y="0"/>
            <a:ext cx="788125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287B01E-4A0E-4879-9169-539F9C8B9703}"/>
              </a:ext>
            </a:extLst>
          </p:cNvPr>
          <p:cNvSpPr txBox="1">
            <a:spLocks/>
          </p:cNvSpPr>
          <p:nvPr/>
        </p:nvSpPr>
        <p:spPr>
          <a:xfrm>
            <a:off x="8392886" y="1085961"/>
            <a:ext cx="3439886" cy="666640"/>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nl-NL" sz="4400" dirty="0">
                <a:solidFill>
                  <a:schemeClr val="accent2">
                    <a:lumMod val="40000"/>
                    <a:lumOff val="60000"/>
                  </a:schemeClr>
                </a:solidFill>
              </a:rPr>
              <a:t>Roos van </a:t>
            </a:r>
            <a:r>
              <a:rPr lang="nl-NL" sz="4400" dirty="0" err="1">
                <a:solidFill>
                  <a:schemeClr val="accent2">
                    <a:lumMod val="40000"/>
                    <a:lumOff val="60000"/>
                  </a:schemeClr>
                </a:solidFill>
              </a:rPr>
              <a:t>Leary</a:t>
            </a:r>
            <a:endParaRPr lang="nl-NL" sz="4400" dirty="0">
              <a:solidFill>
                <a:schemeClr val="accent2">
                  <a:lumMod val="40000"/>
                  <a:lumOff val="60000"/>
                </a:schemeClr>
              </a:solidFill>
            </a:endParaRPr>
          </a:p>
        </p:txBody>
      </p:sp>
      <p:sp>
        <p:nvSpPr>
          <p:cNvPr id="6" name="Tekstvak 5">
            <a:extLst>
              <a:ext uri="{FF2B5EF4-FFF2-40B4-BE49-F238E27FC236}">
                <a16:creationId xmlns:a16="http://schemas.microsoft.com/office/drawing/2014/main" id="{76075323-AC26-4FFE-8132-CB5BD507AEB2}"/>
              </a:ext>
            </a:extLst>
          </p:cNvPr>
          <p:cNvSpPr txBox="1"/>
          <p:nvPr/>
        </p:nvSpPr>
        <p:spPr>
          <a:xfrm>
            <a:off x="8392886" y="2076562"/>
            <a:ext cx="3298372" cy="2862322"/>
          </a:xfrm>
          <a:prstGeom prst="rect">
            <a:avLst/>
          </a:prstGeom>
          <a:noFill/>
        </p:spPr>
        <p:txBody>
          <a:bodyPr wrap="square" rtlCol="0">
            <a:spAutoFit/>
          </a:bodyPr>
          <a:lstStyle/>
          <a:p>
            <a:r>
              <a:rPr lang="nl-NL" sz="2000" dirty="0"/>
              <a:t>Tegen-gedrag roept tegen-gedrag op</a:t>
            </a:r>
          </a:p>
          <a:p>
            <a:pPr marL="342900" indent="-342900">
              <a:buFont typeface="Arial" panose="020B0604020202020204" pitchFamily="34" charset="0"/>
              <a:buChar char="•"/>
            </a:pPr>
            <a:endParaRPr lang="nl-NL" sz="2000" dirty="0"/>
          </a:p>
          <a:p>
            <a:r>
              <a:rPr lang="nl-NL" sz="2000" dirty="0"/>
              <a:t>Samen-gedrag roept samen-gedrag op</a:t>
            </a:r>
          </a:p>
          <a:p>
            <a:pPr marL="342900" indent="-342900">
              <a:buFont typeface="Arial" panose="020B0604020202020204" pitchFamily="34" charset="0"/>
              <a:buChar char="•"/>
            </a:pPr>
            <a:endParaRPr lang="nl-NL" sz="2000" dirty="0"/>
          </a:p>
          <a:p>
            <a:r>
              <a:rPr lang="nl-NL" sz="2000" dirty="0"/>
              <a:t>Dominant gedrag (actie) leidt tot onderdanig gedrag (reactie) en andersom</a:t>
            </a:r>
          </a:p>
        </p:txBody>
      </p:sp>
    </p:spTree>
    <p:extLst>
      <p:ext uri="{BB962C8B-B14F-4D97-AF65-F5344CB8AC3E}">
        <p14:creationId xmlns:p14="http://schemas.microsoft.com/office/powerpoint/2010/main" val="357044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03A52-1A37-469C-8CA3-69D638977580}"/>
              </a:ext>
            </a:extLst>
          </p:cNvPr>
          <p:cNvSpPr>
            <a:spLocks noGrp="1"/>
          </p:cNvSpPr>
          <p:nvPr>
            <p:ph type="title"/>
          </p:nvPr>
        </p:nvSpPr>
        <p:spPr/>
        <p:txBody>
          <a:bodyPr/>
          <a:lstStyle/>
          <a:p>
            <a:r>
              <a:rPr lang="nl-NL" dirty="0">
                <a:solidFill>
                  <a:schemeClr val="bg1"/>
                </a:solidFill>
              </a:rPr>
              <a:t>Aan de slag!</a:t>
            </a:r>
            <a:br>
              <a:rPr lang="nl-NL" dirty="0">
                <a:solidFill>
                  <a:schemeClr val="bg1"/>
                </a:solidFill>
              </a:rPr>
            </a:br>
            <a:r>
              <a:rPr lang="nl-NL" sz="2400" dirty="0">
                <a:solidFill>
                  <a:schemeClr val="bg1"/>
                </a:solidFill>
              </a:rPr>
              <a:t>30 min. | individueel of in duo’s</a:t>
            </a:r>
          </a:p>
        </p:txBody>
      </p:sp>
      <p:sp>
        <p:nvSpPr>
          <p:cNvPr id="3" name="Tijdelijke aanduiding voor inhoud 2">
            <a:extLst>
              <a:ext uri="{FF2B5EF4-FFF2-40B4-BE49-F238E27FC236}">
                <a16:creationId xmlns:a16="http://schemas.microsoft.com/office/drawing/2014/main" id="{8DF876B4-C838-4BDC-8634-53E9FA07E684}"/>
              </a:ext>
            </a:extLst>
          </p:cNvPr>
          <p:cNvSpPr>
            <a:spLocks noGrp="1"/>
          </p:cNvSpPr>
          <p:nvPr>
            <p:ph idx="1"/>
          </p:nvPr>
        </p:nvSpPr>
        <p:spPr/>
        <p:txBody>
          <a:bodyPr>
            <a:normAutofit/>
          </a:bodyPr>
          <a:lstStyle/>
          <a:p>
            <a:pPr marL="457200" indent="-457200">
              <a:buFont typeface="+mj-lt"/>
              <a:buAutoNum type="arabicPeriod"/>
            </a:pPr>
            <a:r>
              <a:rPr lang="nl-NL" dirty="0">
                <a:solidFill>
                  <a:schemeClr val="bg1"/>
                </a:solidFill>
              </a:rPr>
              <a:t>Lees </a:t>
            </a:r>
            <a:r>
              <a:rPr lang="nl-NL" dirty="0">
                <a:solidFill>
                  <a:schemeClr val="accent2"/>
                </a:solidFill>
              </a:rPr>
              <a:t>Thema 16 </a:t>
            </a:r>
            <a:r>
              <a:rPr lang="nl-NL" dirty="0">
                <a:solidFill>
                  <a:schemeClr val="bg1"/>
                </a:solidFill>
              </a:rPr>
              <a:t>uit je boek (Maatschappelijke Zorg 1)</a:t>
            </a:r>
          </a:p>
          <a:p>
            <a:pPr marL="457200" indent="-457200">
              <a:buFont typeface="+mj-lt"/>
              <a:buAutoNum type="arabicPeriod"/>
            </a:pPr>
            <a:r>
              <a:rPr lang="nl-NL" dirty="0">
                <a:solidFill>
                  <a:schemeClr val="bg1"/>
                </a:solidFill>
              </a:rPr>
              <a:t>Beschrijf een </a:t>
            </a:r>
            <a:r>
              <a:rPr lang="nl-NL" dirty="0">
                <a:solidFill>
                  <a:schemeClr val="accent2"/>
                </a:solidFill>
              </a:rPr>
              <a:t>crisissituatie</a:t>
            </a:r>
            <a:r>
              <a:rPr lang="nl-NL" dirty="0">
                <a:solidFill>
                  <a:schemeClr val="bg1"/>
                </a:solidFill>
              </a:rPr>
              <a:t> vanuit je stage</a:t>
            </a:r>
          </a:p>
          <a:p>
            <a:pPr marL="457200" indent="-457200">
              <a:buFont typeface="+mj-lt"/>
              <a:buAutoNum type="arabicPeriod"/>
            </a:pPr>
            <a:r>
              <a:rPr lang="nl-NL" dirty="0">
                <a:solidFill>
                  <a:schemeClr val="bg1"/>
                </a:solidFill>
              </a:rPr>
              <a:t>Noteer de </a:t>
            </a:r>
            <a:r>
              <a:rPr lang="nl-NL" dirty="0">
                <a:solidFill>
                  <a:schemeClr val="accent2"/>
                </a:solidFill>
              </a:rPr>
              <a:t>draagkracht </a:t>
            </a:r>
            <a:r>
              <a:rPr lang="nl-NL" dirty="0">
                <a:solidFill>
                  <a:schemeClr val="bg1"/>
                </a:solidFill>
              </a:rPr>
              <a:t>/ </a:t>
            </a:r>
            <a:r>
              <a:rPr lang="nl-NL" dirty="0">
                <a:solidFill>
                  <a:schemeClr val="accent2"/>
                </a:solidFill>
              </a:rPr>
              <a:t>draaglast </a:t>
            </a:r>
            <a:r>
              <a:rPr lang="nl-NL" dirty="0">
                <a:solidFill>
                  <a:schemeClr val="bg1"/>
                </a:solidFill>
              </a:rPr>
              <a:t>van de cliënt: wat maakte dat de weegschaal van de cliënt uit balans raakte? </a:t>
            </a:r>
          </a:p>
          <a:p>
            <a:pPr marL="457200" indent="-457200">
              <a:buFont typeface="+mj-lt"/>
              <a:buAutoNum type="arabicPeriod"/>
            </a:pPr>
            <a:r>
              <a:rPr lang="nl-NL" dirty="0">
                <a:solidFill>
                  <a:schemeClr val="bg1"/>
                </a:solidFill>
              </a:rPr>
              <a:t>Maak een </a:t>
            </a:r>
            <a:r>
              <a:rPr lang="nl-NL" dirty="0">
                <a:solidFill>
                  <a:schemeClr val="accent2"/>
                </a:solidFill>
              </a:rPr>
              <a:t>risicotaxatie</a:t>
            </a:r>
            <a:r>
              <a:rPr lang="nl-NL" dirty="0">
                <a:solidFill>
                  <a:schemeClr val="bg1"/>
                </a:solidFill>
              </a:rPr>
              <a:t>: wat waren de risico’s voor de cliënt en de omgeving?</a:t>
            </a:r>
          </a:p>
          <a:p>
            <a:pPr marL="457200" indent="-457200">
              <a:buFont typeface="+mj-lt"/>
              <a:buAutoNum type="arabicPeriod"/>
            </a:pPr>
            <a:r>
              <a:rPr lang="nl-NL" dirty="0">
                <a:solidFill>
                  <a:schemeClr val="bg1"/>
                </a:solidFill>
              </a:rPr>
              <a:t>Hoe zou je het beste kunnen </a:t>
            </a:r>
            <a:r>
              <a:rPr lang="nl-NL" dirty="0">
                <a:solidFill>
                  <a:schemeClr val="accent2"/>
                </a:solidFill>
              </a:rPr>
              <a:t>reageren</a:t>
            </a:r>
            <a:r>
              <a:rPr lang="nl-NL" dirty="0">
                <a:solidFill>
                  <a:schemeClr val="bg1"/>
                </a:solidFill>
              </a:rPr>
              <a:t> op de cliënt (gebruik de Roos van </a:t>
            </a:r>
            <a:r>
              <a:rPr lang="nl-NL" dirty="0" err="1">
                <a:solidFill>
                  <a:schemeClr val="bg1"/>
                </a:solidFill>
              </a:rPr>
              <a:t>Leary</a:t>
            </a:r>
            <a:r>
              <a:rPr lang="nl-NL" dirty="0">
                <a:solidFill>
                  <a:schemeClr val="bg1"/>
                </a:solidFill>
              </a:rPr>
              <a:t>)</a:t>
            </a:r>
          </a:p>
          <a:p>
            <a:pPr marL="457200" indent="-457200">
              <a:buFont typeface="+mj-lt"/>
              <a:buAutoNum type="arabicPeriod"/>
            </a:pPr>
            <a:endParaRPr lang="nl-NL" dirty="0">
              <a:solidFill>
                <a:schemeClr val="bg1"/>
              </a:solidFill>
            </a:endParaRPr>
          </a:p>
        </p:txBody>
      </p:sp>
    </p:spTree>
    <p:extLst>
      <p:ext uri="{BB962C8B-B14F-4D97-AF65-F5344CB8AC3E}">
        <p14:creationId xmlns:p14="http://schemas.microsoft.com/office/powerpoint/2010/main" val="425741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pic>
        <p:nvPicPr>
          <p:cNvPr id="5124" name="Picture 4" descr="Dit project wordt mede mogelijk gemaakt door: - ppt download">
            <a:extLst>
              <a:ext uri="{FF2B5EF4-FFF2-40B4-BE49-F238E27FC236}">
                <a16:creationId xmlns:a16="http://schemas.microsoft.com/office/drawing/2014/main" id="{93C89AFC-7D39-4682-8C08-6603DDA41D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43"/>
          <a:stretch/>
        </p:blipFill>
        <p:spPr bwMode="auto">
          <a:xfrm>
            <a:off x="0" y="0"/>
            <a:ext cx="11337489" cy="686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25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otalTime>31</TotalTime>
  <Words>438</Words>
  <Application>Microsoft Office PowerPoint</Application>
  <PresentationFormat>Breedbeeld</PresentationFormat>
  <Paragraphs>38</Paragraphs>
  <Slides>6</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Tw Cen MT</vt:lpstr>
      <vt:lpstr>Tw Cen MT Condensed</vt:lpstr>
      <vt:lpstr>Wingdings 3</vt:lpstr>
      <vt:lpstr>Integraal</vt:lpstr>
      <vt:lpstr>Project 8:   Sociale problematiek  &amp; crisisinterventies</vt:lpstr>
      <vt:lpstr>Vandaag Theorie MZ 1 Thema 16</vt:lpstr>
      <vt:lpstr>Wat is crisis?</vt:lpstr>
      <vt:lpstr>PowerPoint-presentatie</vt:lpstr>
      <vt:lpstr>Aan de slag! 30 min. | individueel of in duo’s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8:   Sociale problematiek  &amp; crisisinterventies</dc:title>
  <dc:creator>Yvonne van der Meulen</dc:creator>
  <cp:lastModifiedBy>Yvonne van der Meulen</cp:lastModifiedBy>
  <cp:revision>1</cp:revision>
  <dcterms:created xsi:type="dcterms:W3CDTF">2021-05-25T14:42:34Z</dcterms:created>
  <dcterms:modified xsi:type="dcterms:W3CDTF">2021-05-25T15:14:03Z</dcterms:modified>
</cp:coreProperties>
</file>